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61" r:id="rId3"/>
    <p:sldId id="259" r:id="rId4"/>
    <p:sldId id="268" r:id="rId5"/>
    <p:sldId id="262" r:id="rId6"/>
    <p:sldId id="263" r:id="rId7"/>
    <p:sldId id="264" r:id="rId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05" autoAdjust="0"/>
  </p:normalViewPr>
  <p:slideViewPr>
    <p:cSldViewPr showGuides="1">
      <p:cViewPr>
        <p:scale>
          <a:sx n="95" d="100"/>
          <a:sy n="95" d="100"/>
        </p:scale>
        <p:origin x="-564" y="258"/>
      </p:cViewPr>
      <p:guideLst>
        <p:guide orient="horz" pos="98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/>
          <a:lstStyle>
            <a:lvl1pPr algn="r">
              <a:defRPr sz="1300"/>
            </a:lvl1pPr>
          </a:lstStyle>
          <a:p>
            <a:fld id="{C4DCF336-D641-4AE8-9DFD-4623CABFB435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7" tIns="47438" rIns="94877" bIns="474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70"/>
          </a:xfrm>
          <a:prstGeom prst="rect">
            <a:avLst/>
          </a:prstGeom>
        </p:spPr>
        <p:txBody>
          <a:bodyPr vert="horz" lIns="94877" tIns="47438" rIns="94877" bIns="474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 anchor="b"/>
          <a:lstStyle>
            <a:lvl1pPr algn="r">
              <a:defRPr sz="1300"/>
            </a:lvl1pPr>
          </a:lstStyle>
          <a:p>
            <a:fld id="{ED7CC838-6023-4AEA-BDD8-B13B0350F3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C838-6023-4AEA-BDD8-B13B0350F3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2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C838-6023-4AEA-BDD8-B13B0350F3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1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C838-6023-4AEA-BDD8-B13B0350F3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8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C838-6023-4AEA-BDD8-B13B0350F3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8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C838-6023-4AEA-BDD8-B13B0350F3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56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C838-6023-4AEA-BDD8-B13B0350F3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F55EF4-2A5B-4FA7-AF19-CC563E215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57198" y="785794"/>
            <a:ext cx="8029604" cy="1928826"/>
          </a:xfrm>
          <a:solidFill>
            <a:schemeClr val="bg2">
              <a:lumMod val="90000"/>
            </a:schemeClr>
          </a:solidFill>
          <a:ln/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Verdana" pitchFamily="34" charset="0"/>
                <a:ea typeface="+mj-ea"/>
                <a:cs typeface="+mj-cs"/>
              </a:rPr>
              <a:t>таможенно-логистический терминал АО «ТАМИНОТЧИ ПАХТА»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Verdana" pitchFamily="34" charset="0"/>
                <a:ea typeface="+mj-ea"/>
                <a:cs typeface="+mj-cs"/>
              </a:rPr>
              <a:t>(Ташкентская область, автодорога М39)</a:t>
            </a:r>
          </a:p>
        </p:txBody>
      </p:sp>
      <p:pic>
        <p:nvPicPr>
          <p:cNvPr id="1026" name="Picture 2" descr="О"/>
          <p:cNvPicPr>
            <a:picLocks noChangeAspect="1" noChangeArrowheads="1"/>
          </p:cNvPicPr>
          <p:nvPr/>
        </p:nvPicPr>
        <p:blipFill>
          <a:blip r:embed="rId2" cstate="print"/>
          <a:srcRect t="28549"/>
          <a:stretch>
            <a:fillRect/>
          </a:stretch>
        </p:blipFill>
        <p:spPr bwMode="auto">
          <a:xfrm>
            <a:off x="5059856" y="3643314"/>
            <a:ext cx="36302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3929066"/>
            <a:ext cx="3214710" cy="1428760"/>
          </a:xfrm>
          <a:prstGeom prst="rect">
            <a:avLst/>
          </a:prstGeom>
        </p:spPr>
        <p:txBody>
          <a:bodyPr vert="horz" lIns="45720" rIns="45720" bIns="4572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Verdana" pitchFamily="34" charset="0"/>
              </a:rPr>
              <a:t>АО «ТАМИНОТЧИ ПАХТА»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Ташкент 2017</a:t>
            </a:r>
            <a:endParaRPr lang="ru-RU" sz="19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434706" y="391745"/>
            <a:ext cx="4176464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Таъминотчи-Пахта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располагается на территории 10,9 га и включает 3 крытых утепленных склада общей площадью –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17953,6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кв.м, в том числе таможенный склад, а также холодильные камеры с температурным режимом до минус 25 градусов , объемом 3330 м.куб.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 оборудованы 7-ми ярусными стеллажными комплексами ОС8588А и ОС-85-04А позволяющие одновременно разместить более 20 тысяч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паллето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 и оснащены современной погрузочной техникой, видеонаблюдением и системой пожаротушения.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000"/>
            <a:ext cx="4211960" cy="261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" y="3165140"/>
            <a:ext cx="4065286" cy="2975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57" y="3140968"/>
            <a:ext cx="409665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323528" y="425930"/>
            <a:ext cx="3465590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Железнодорожные подъездные пути с открытыми площадками общей протяженностью более 1,3 км, включая 100 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внутрискладских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ж/д путей, закрытые железнодорожные и автомобильные эстакады позволяющие одновременно принимать и обрабатывать до 7 крытых ж/д вагонов и 10 большегрузных автомобилей.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664"/>
            <a:ext cx="4752528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9" y="2636912"/>
            <a:ext cx="3388979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95" y="3717032"/>
            <a:ext cx="4716016" cy="268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4113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228600" indent="228600" algn="just">
              <a:lnSpc>
                <a:spcPts val="137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Контейнерная площадка оснащенная двумя козловыми кранами грузоподъемностью 12 и 50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позволяющая принимать и обрабатывать универсальные контейнеры 10, 20, 30, 40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385192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" y="2636912"/>
            <a:ext cx="3600400" cy="283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284984"/>
            <a:ext cx="3779912" cy="290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399593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152400" indent="228600" algn="just">
              <a:lnSpc>
                <a:spcPts val="137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акционерного общества располагается таможенный пост «Янгиюль ВЭД» УГТК по Ташкентской области. Для размещения таможенного поста выделено, отремонтировано и оснащено, в полном соответствии с предъявляемыми требованиями, помещение общей площадью 350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476672"/>
            <a:ext cx="3995936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74640"/>
            <a:ext cx="3672408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2974640"/>
            <a:ext cx="399593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413995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152400" indent="228600" algn="just">
              <a:lnSpc>
                <a:spcPts val="137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оборудованы площадки предназначенные для проведения таможенного контроля в форме осмотра и досмотра товаров и транспортных средств,  по параметрам обустройства отвечающие требованиям постоянной зоны таможенного контроля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429000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84" y="476672"/>
            <a:ext cx="4324387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3" y="3284984"/>
            <a:ext cx="4221088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392488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215900" indent="228600" algn="just">
              <a:lnSpc>
                <a:spcPts val="137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объекте имеются весовое (электронные автомобильные весы 60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досмотровое оборудование, все виды связи и коммуникаций, включая оптико-волоконную линию для подключения к высокоскоростному интернету, системы видеонаблюдения и охранно- пожарной сигнализации.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4" y="2996952"/>
            <a:ext cx="4319464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3236" y="2462599"/>
            <a:ext cx="3024336" cy="4054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8441"/>
            <a:ext cx="4054760" cy="237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2217</TotalTime>
  <Words>261</Words>
  <Application>Microsoft Office PowerPoint</Application>
  <PresentationFormat>Экран (4:3)</PresentationFormat>
  <Paragraphs>15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таможенно-логистический терминал АО «ТАМИНОТЧИ ПАХТА» (Ташкентская область, автодорога М39)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 создания таможенного-логистического терминала вблизи МАПП «Троебортное»  (Брянская область, автодорога М3)</dc:title>
  <dc:creator>Konovalov</dc:creator>
  <cp:lastModifiedBy>rusa</cp:lastModifiedBy>
  <cp:revision>159</cp:revision>
  <cp:lastPrinted>2017-02-01T13:20:51Z</cp:lastPrinted>
  <dcterms:created xsi:type="dcterms:W3CDTF">2010-12-13T08:02:08Z</dcterms:created>
  <dcterms:modified xsi:type="dcterms:W3CDTF">2021-08-25T09:28:43Z</dcterms:modified>
</cp:coreProperties>
</file>